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14"/>
  </p:notesMasterIdLst>
  <p:handoutMasterIdLst>
    <p:handoutMasterId r:id="rId15"/>
  </p:handoutMasterIdLst>
  <p:sldIdLst>
    <p:sldId id="256" r:id="rId2"/>
    <p:sldId id="257" r:id="rId3"/>
    <p:sldId id="321" r:id="rId4"/>
    <p:sldId id="259" r:id="rId5"/>
    <p:sldId id="261" r:id="rId6"/>
    <p:sldId id="262" r:id="rId7"/>
    <p:sldId id="263" r:id="rId8"/>
    <p:sldId id="268" r:id="rId9"/>
    <p:sldId id="264" r:id="rId10"/>
    <p:sldId id="265" r:id="rId11"/>
    <p:sldId id="267" r:id="rId12"/>
    <p:sldId id="266"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8" d="100"/>
          <a:sy n="78" d="100"/>
        </p:scale>
        <p:origin x="3246" y="96"/>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43" tIns="48322" rIns="96643" bIns="48322"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43" tIns="48322" rIns="96643" bIns="48322" rtlCol="0"/>
          <a:lstStyle>
            <a:lvl1pPr algn="r">
              <a:defRPr sz="1200"/>
            </a:lvl1pPr>
          </a:lstStyle>
          <a:p>
            <a:r>
              <a:rPr lang="en-US" sz="1000">
                <a:latin typeface="Arial" panose="020B0604020202020204" pitchFamily="34" charset="0"/>
                <a:cs typeface="Arial" panose="020B0604020202020204" pitchFamily="34" charset="0"/>
              </a:rPr>
              <a:t>8/7/2022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43" tIns="48322" rIns="96643" bIns="48322"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43" tIns="48322" rIns="96643" bIns="48322" rtlCol="0" anchor="b"/>
          <a:lstStyle>
            <a:lvl1pPr algn="r">
              <a:defRPr sz="1200"/>
            </a:lvl1pPr>
          </a:lstStyle>
          <a:p>
            <a:fld id="{EC8EBCDF-0CCF-409D-9806-71CD7FDC2067}"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43" tIns="48322" rIns="96643" bIns="48322" rtlCol="0"/>
          <a:lstStyle>
            <a:lvl1pPr algn="l">
              <a:defRPr sz="1200"/>
            </a:lvl1pPr>
          </a:lstStyle>
          <a:p>
            <a:endParaRPr lang="en-US"/>
          </a:p>
        </p:txBody>
      </p:sp>
      <p:sp>
        <p:nvSpPr>
          <p:cNvPr id="3" name="Date Placeholder 2"/>
          <p:cNvSpPr>
            <a:spLocks noGrp="1"/>
          </p:cNvSpPr>
          <p:nvPr>
            <p:ph type="dt" idx="1"/>
          </p:nvPr>
        </p:nvSpPr>
        <p:spPr>
          <a:xfrm>
            <a:off x="4143587" y="1"/>
            <a:ext cx="3169920" cy="480060"/>
          </a:xfrm>
          <a:prstGeom prst="rect">
            <a:avLst/>
          </a:prstGeom>
        </p:spPr>
        <p:txBody>
          <a:bodyPr vert="horz" lIns="96643" tIns="48322" rIns="96643" bIns="48322" rtlCol="0"/>
          <a:lstStyle>
            <a:lvl1pPr algn="r">
              <a:defRPr sz="1200"/>
            </a:lvl1pPr>
          </a:lstStyle>
          <a:p>
            <a:r>
              <a:rPr lang="en-US"/>
              <a:t>8/7/2022 pm</a:t>
            </a:r>
          </a:p>
        </p:txBody>
      </p:sp>
      <p:sp>
        <p:nvSpPr>
          <p:cNvPr id="4" name="Slide Image Placeholder 3"/>
          <p:cNvSpPr>
            <a:spLocks noGrp="1" noRot="1" noChangeAspect="1"/>
          </p:cNvSpPr>
          <p:nvPr>
            <p:ph type="sldImg" idx="2"/>
          </p:nvPr>
        </p:nvSpPr>
        <p:spPr>
          <a:xfrm>
            <a:off x="1257300" y="720725"/>
            <a:ext cx="4802188" cy="3600450"/>
          </a:xfrm>
          <a:prstGeom prst="rect">
            <a:avLst/>
          </a:prstGeom>
          <a:noFill/>
          <a:ln w="12700">
            <a:solidFill>
              <a:prstClr val="black"/>
            </a:solidFill>
          </a:ln>
        </p:spPr>
        <p:txBody>
          <a:bodyPr vert="horz" lIns="96643" tIns="48322" rIns="96643" bIns="48322" rtlCol="0" anchor="ctr"/>
          <a:lstStyle/>
          <a:p>
            <a:endParaRPr lang="en-US"/>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6643" tIns="48322" rIns="96643" bIns="4832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43" tIns="48322" rIns="96643" bIns="48322"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43" tIns="48322" rIns="96643" bIns="48322" rtlCol="0" anchor="b"/>
          <a:lstStyle>
            <a:lvl1pPr algn="r">
              <a:defRPr sz="1200"/>
            </a:lvl1pPr>
          </a:lstStyle>
          <a:p>
            <a:fld id="{257ECF93-0F0A-48A7-829E-3AF4E2FBCA82}"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041400"/>
            <a:ext cx="6858000" cy="2387600"/>
          </a:xfrm>
        </p:spPr>
        <p:txBody>
          <a:bodyPr anchor="b"/>
          <a:lstStyle>
            <a:lvl1pPr algn="l">
              <a:defRPr sz="4500">
                <a:solidFill>
                  <a:schemeClr val="tx2"/>
                </a:solidFill>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l">
              <a:buNone/>
              <a:defRPr sz="1800">
                <a:solidFill>
                  <a:schemeClr val="accent2">
                    <a:lumMod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1D68927D-7BE1-4E05-9826-F6AB3B7ACFE3}" type="datetime1">
              <a:rPr lang="en-US" smtClean="0"/>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34678248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8698F4-1ACC-46B2-9040-BD01897816C0}" type="datetime1">
              <a:rPr lang="en-US" smtClean="0"/>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29498655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6FEAA-8798-43E0-B380-40055D5FFAE5}" type="datetime1">
              <a:rPr lang="en-US" smtClean="0"/>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25663909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924EF3-5D3C-485C-B216-AF97FD43E366}" type="datetime1">
              <a:rPr lang="en-US" smtClean="0"/>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18577657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62262"/>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6"/>
            <a:ext cx="7886700" cy="1500187"/>
          </a:xfr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a:t>Click to edit Master text styles</a:t>
            </a:r>
          </a:p>
        </p:txBody>
      </p:sp>
      <p:sp>
        <p:nvSpPr>
          <p:cNvPr id="4" name="Date Placeholder 3"/>
          <p:cNvSpPr>
            <a:spLocks noGrp="1"/>
          </p:cNvSpPr>
          <p:nvPr>
            <p:ph type="dt" sz="half" idx="10"/>
          </p:nvPr>
        </p:nvSpPr>
        <p:spPr/>
        <p:txBody>
          <a:bodyPr/>
          <a:lstStyle/>
          <a:p>
            <a:fld id="{496BF13C-73BE-43A1-87F7-5512DD06E49D}" type="datetime1">
              <a:rPr lang="en-US" smtClean="0"/>
              <a:t>8/7/2022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8087782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AE5A85-C6AC-4B32-9D91-ED7B1C129EEE}" type="datetime1">
              <a:rPr lang="en-US" smtClean="0"/>
              <a:t>8/7/2022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22023876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3888" y="274638"/>
            <a:ext cx="7886700" cy="1143000"/>
          </a:xfrm>
        </p:spPr>
        <p:txBody>
          <a:bodyPr/>
          <a:lstStyle/>
          <a:p>
            <a:r>
              <a:rPr lang="en-US"/>
              <a:t>Click to edit Master title style</a:t>
            </a:r>
          </a:p>
        </p:txBody>
      </p:sp>
      <p:sp>
        <p:nvSpPr>
          <p:cNvPr id="3" name="Text Placeholder 2"/>
          <p:cNvSpPr>
            <a:spLocks noGrp="1"/>
          </p:cNvSpPr>
          <p:nvPr>
            <p:ph type="body" idx="1"/>
          </p:nvPr>
        </p:nvSpPr>
        <p:spPr>
          <a:xfrm>
            <a:off x="623888" y="1489075"/>
            <a:ext cx="3867150" cy="64135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3888" y="2193928"/>
            <a:ext cx="3867150" cy="397827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2249" y="1489075"/>
            <a:ext cx="3868340" cy="64135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2249" y="2193928"/>
            <a:ext cx="3868340" cy="397827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FC6B5E-95CD-4E18-B95A-E63080504A2D}" type="datetime1">
              <a:rPr lang="en-US" smtClean="0"/>
              <a:t>8/7/2022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42843787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33D8BC-CCC4-4355-AD6A-9A393B2811E2}" type="datetime1">
              <a:rPr lang="en-US" smtClean="0"/>
              <a:t>8/7/2022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28604711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28F363-3EBF-4047-9310-181306F8309C}" type="datetime1">
              <a:rPr lang="en-US" smtClean="0"/>
              <a:t>8/7/2022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17091562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101850"/>
            <a:ext cx="2949178" cy="37592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6AF11E7-8B5F-4FE7-A061-81DCE317E9EA}" type="datetime1">
              <a:rPr lang="en-US" smtClean="0"/>
              <a:t>8/7/2022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20268893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8"/>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2101850"/>
            <a:ext cx="2949178" cy="37592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417C5C7-5266-4ED7-8D4A-FF9B8764CBD8}" type="datetime1">
              <a:rPr lang="en-US" smtClean="0"/>
              <a:t>8/7/2022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732794-3421-492D-982B-AAC2D687235D}" type="slidenum">
              <a:rPr lang="en-US" smtClean="0"/>
              <a:pPr/>
              <a:t>‹#›</a:t>
            </a:fld>
            <a:endParaRPr lang="en-US"/>
          </a:p>
        </p:txBody>
      </p:sp>
    </p:spTree>
    <p:extLst>
      <p:ext uri="{BB962C8B-B14F-4D97-AF65-F5344CB8AC3E}">
        <p14:creationId xmlns:p14="http://schemas.microsoft.com/office/powerpoint/2010/main" val="28961001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3"/>
            <a:ext cx="2457450" cy="365125"/>
          </a:xfrm>
          <a:prstGeom prst="rect">
            <a:avLst/>
          </a:prstGeom>
        </p:spPr>
        <p:txBody>
          <a:bodyPr vert="horz" lIns="91440" tIns="45720" rIns="91440" bIns="45720" rtlCol="0" anchor="ctr"/>
          <a:lstStyle>
            <a:lvl1pPr algn="l">
              <a:defRPr sz="900">
                <a:solidFill>
                  <a:schemeClr val="tx1">
                    <a:lumMod val="75000"/>
                    <a:lumOff val="25000"/>
                  </a:schemeClr>
                </a:solidFill>
              </a:defRPr>
            </a:lvl1pPr>
          </a:lstStyle>
          <a:p>
            <a:fld id="{58C313EF-4A78-4D50-94C2-445EC154BDCF}" type="datetime1">
              <a:rPr lang="en-US" smtClean="0"/>
              <a:t>8/7/2022</a:t>
            </a:fld>
            <a:endParaRPr lang="en-US"/>
          </a:p>
        </p:txBody>
      </p:sp>
      <p:sp>
        <p:nvSpPr>
          <p:cNvPr id="5" name="Footer Placeholder 4"/>
          <p:cNvSpPr>
            <a:spLocks noGrp="1"/>
          </p:cNvSpPr>
          <p:nvPr>
            <p:ph type="ftr" sz="quarter" idx="3"/>
          </p:nvPr>
        </p:nvSpPr>
        <p:spPr>
          <a:xfrm>
            <a:off x="3486150" y="6356353"/>
            <a:ext cx="2171700" cy="365125"/>
          </a:xfrm>
          <a:prstGeom prst="rect">
            <a:avLst/>
          </a:prstGeom>
        </p:spPr>
        <p:txBody>
          <a:bodyPr vert="horz" lIns="91440" tIns="45720" rIns="91440" bIns="45720" rtlCol="0" anchor="ctr"/>
          <a:lstStyle>
            <a:lvl1pPr algn="ctr">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6057900" y="6356353"/>
            <a:ext cx="245745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50732794-3421-492D-982B-AAC2D687235D}" type="slidenum">
              <a:rPr lang="en-US" smtClean="0"/>
              <a:pPr/>
              <a:t>‹#›</a:t>
            </a:fld>
            <a:endParaRPr lang="en-US"/>
          </a:p>
        </p:txBody>
      </p:sp>
    </p:spTree>
    <p:extLst>
      <p:ext uri="{BB962C8B-B14F-4D97-AF65-F5344CB8AC3E}">
        <p14:creationId xmlns:p14="http://schemas.microsoft.com/office/powerpoint/2010/main" val="223920263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ftr="0" dt="0"/>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ct val="3000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ct val="30000"/>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951673"/>
            <a:ext cx="6858000" cy="1477328"/>
          </a:xfrm>
        </p:spPr>
        <p:txBody>
          <a:bodyPr>
            <a:spAutoFit/>
          </a:bodyPr>
          <a:lstStyle/>
          <a:p>
            <a:r>
              <a:rPr lang="en-US" b="1" dirty="0"/>
              <a:t>Casting All Your Care Upon God</a:t>
            </a:r>
            <a:endParaRPr lang="en-US" dirty="0"/>
          </a:p>
        </p:txBody>
      </p:sp>
      <p:sp>
        <p:nvSpPr>
          <p:cNvPr id="3" name="Subtitle 2"/>
          <p:cNvSpPr>
            <a:spLocks noGrp="1"/>
          </p:cNvSpPr>
          <p:nvPr>
            <p:ph type="subTitle" idx="1"/>
          </p:nvPr>
        </p:nvSpPr>
        <p:spPr>
          <a:xfrm>
            <a:off x="1143000" y="3602038"/>
            <a:ext cx="6858000" cy="701731"/>
          </a:xfrm>
        </p:spPr>
        <p:txBody>
          <a:bodyPr>
            <a:spAutoFit/>
          </a:bodyPr>
          <a:lstStyle/>
          <a:p>
            <a:r>
              <a:rPr lang="en-US" sz="4400" dirty="0"/>
              <a:t>1 Peter 5:7</a:t>
            </a:r>
          </a:p>
        </p:txBody>
      </p:sp>
      <p:sp>
        <p:nvSpPr>
          <p:cNvPr id="4" name="Slide Number Placeholder 3"/>
          <p:cNvSpPr>
            <a:spLocks noGrp="1"/>
          </p:cNvSpPr>
          <p:nvPr>
            <p:ph type="sldNum" sz="quarter" idx="12"/>
          </p:nvPr>
        </p:nvSpPr>
        <p:spPr/>
        <p:txBody>
          <a:bodyPr/>
          <a:lstStyle/>
          <a:p>
            <a:fld id="{50732794-3421-492D-982B-AAC2D687235D}" type="slidenum">
              <a:rPr lang="en-US" smtClean="0"/>
              <a:pPr/>
              <a:t>1</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825624"/>
            <a:ext cx="8839200" cy="5016758"/>
          </a:xfrm>
        </p:spPr>
        <p:txBody>
          <a:bodyPr wrap="square">
            <a:spAutoFit/>
          </a:bodyPr>
          <a:lstStyle/>
          <a:p>
            <a:pPr>
              <a:lnSpc>
                <a:spcPct val="100000"/>
              </a:lnSpc>
              <a:spcBef>
                <a:spcPts val="0"/>
              </a:spcBef>
            </a:pPr>
            <a:r>
              <a:rPr lang="en-US" sz="3200" u="sng" dirty="0"/>
              <a:t>Worship God</a:t>
            </a:r>
            <a:r>
              <a:rPr lang="en-US" sz="3200" dirty="0"/>
              <a:t>. Job 1:20</a:t>
            </a:r>
          </a:p>
          <a:p>
            <a:pPr lvl="1">
              <a:lnSpc>
                <a:spcPct val="100000"/>
              </a:lnSpc>
              <a:spcBef>
                <a:spcPts val="0"/>
              </a:spcBef>
            </a:pPr>
            <a:r>
              <a:rPr lang="en-US" sz="2800" dirty="0"/>
              <a:t>Place our confidence in God.</a:t>
            </a:r>
          </a:p>
          <a:p>
            <a:pPr lvl="2">
              <a:lnSpc>
                <a:spcPct val="100000"/>
              </a:lnSpc>
              <a:spcBef>
                <a:spcPts val="0"/>
              </a:spcBef>
              <a:buFont typeface="Wingdings" pitchFamily="2" charset="2"/>
              <a:buChar char="§"/>
            </a:pPr>
            <a:r>
              <a:rPr lang="en-US" sz="2800" i="1" dirty="0"/>
              <a:t>“</a:t>
            </a:r>
            <a:r>
              <a:rPr lang="en-US" sz="2800" b="1" i="1" dirty="0"/>
              <a:t>Though He slay me, yet will I trust in Him</a:t>
            </a:r>
            <a:r>
              <a:rPr lang="en-US" sz="2800" i="1" dirty="0"/>
              <a:t>.”</a:t>
            </a:r>
            <a:r>
              <a:rPr lang="en-US" sz="2800" dirty="0"/>
              <a:t> </a:t>
            </a:r>
            <a:r>
              <a:rPr lang="en-US" sz="2800" b="1" dirty="0"/>
              <a:t>Job 13:15</a:t>
            </a:r>
          </a:p>
          <a:p>
            <a:pPr lvl="2">
              <a:lnSpc>
                <a:spcPct val="100000"/>
              </a:lnSpc>
              <a:spcBef>
                <a:spcPts val="0"/>
              </a:spcBef>
              <a:buFont typeface="Wingdings" pitchFamily="2" charset="2"/>
              <a:buChar char="§"/>
            </a:pPr>
            <a:r>
              <a:rPr lang="en-US" sz="2800" dirty="0"/>
              <a:t> 2 Samuel 22:1-4</a:t>
            </a:r>
          </a:p>
          <a:p>
            <a:pPr lvl="2">
              <a:lnSpc>
                <a:spcPct val="100000"/>
              </a:lnSpc>
              <a:spcBef>
                <a:spcPts val="0"/>
              </a:spcBef>
              <a:buFont typeface="Wingdings" pitchFamily="2" charset="2"/>
              <a:buChar char="§"/>
            </a:pPr>
            <a:r>
              <a:rPr lang="en-US" sz="2800" b="1" dirty="0"/>
              <a:t>Proverbs 3:5</a:t>
            </a:r>
            <a:r>
              <a:rPr lang="en-US" sz="2800" dirty="0"/>
              <a:t>, </a:t>
            </a:r>
            <a:r>
              <a:rPr lang="en-US" sz="2800" i="1" dirty="0"/>
              <a:t>“</a:t>
            </a:r>
            <a:r>
              <a:rPr lang="en-US" sz="2800" b="1" i="1" dirty="0"/>
              <a:t>Trust in Jehovah with all thy heart, And lean not upon thine own understanding</a:t>
            </a:r>
            <a:r>
              <a:rPr lang="en-US" sz="2800" i="1" dirty="0"/>
              <a:t>”</a:t>
            </a:r>
          </a:p>
          <a:p>
            <a:pPr>
              <a:lnSpc>
                <a:spcPct val="100000"/>
              </a:lnSpc>
              <a:spcBef>
                <a:spcPts val="0"/>
              </a:spcBef>
            </a:pPr>
            <a:r>
              <a:rPr lang="en-US" sz="3200" u="sng" dirty="0"/>
              <a:t>Commit Your ways to the Lord</a:t>
            </a:r>
            <a:r>
              <a:rPr lang="en-US" sz="3200" dirty="0"/>
              <a:t>.</a:t>
            </a:r>
          </a:p>
          <a:p>
            <a:pPr lvl="2">
              <a:lnSpc>
                <a:spcPct val="100000"/>
              </a:lnSpc>
              <a:spcBef>
                <a:spcPts val="0"/>
              </a:spcBef>
              <a:buFont typeface="Wingdings" pitchFamily="2" charset="2"/>
              <a:buChar char="§"/>
            </a:pPr>
            <a:r>
              <a:rPr lang="en-US" sz="2400" dirty="0"/>
              <a:t>Psalms 37:1-9</a:t>
            </a:r>
          </a:p>
          <a:p>
            <a:pPr lvl="2">
              <a:lnSpc>
                <a:spcPct val="100000"/>
              </a:lnSpc>
              <a:spcBef>
                <a:spcPts val="0"/>
              </a:spcBef>
              <a:buFont typeface="Wingdings" pitchFamily="2" charset="2"/>
              <a:buChar char="§"/>
            </a:pPr>
            <a:r>
              <a:rPr lang="en-US" sz="2400" dirty="0"/>
              <a:t>Matthew 10:28</a:t>
            </a:r>
          </a:p>
        </p:txBody>
      </p:sp>
      <p:sp>
        <p:nvSpPr>
          <p:cNvPr id="4" name="Slide Number Placeholder 3"/>
          <p:cNvSpPr>
            <a:spLocks noGrp="1"/>
          </p:cNvSpPr>
          <p:nvPr>
            <p:ph type="sldNum" sz="quarter" idx="12"/>
          </p:nvPr>
        </p:nvSpPr>
        <p:spPr/>
        <p:txBody>
          <a:bodyPr/>
          <a:lstStyle/>
          <a:p>
            <a:fld id="{50732794-3421-492D-982B-AAC2D687235D}" type="slidenum">
              <a:rPr lang="en-US" smtClean="0"/>
              <a:pPr/>
              <a:t>10</a:t>
            </a:fld>
            <a:endParaRPr lang="en-US"/>
          </a:p>
        </p:txBody>
      </p:sp>
      <p:sp>
        <p:nvSpPr>
          <p:cNvPr id="7" name="Title 1">
            <a:extLst>
              <a:ext uri="{FF2B5EF4-FFF2-40B4-BE49-F238E27FC236}">
                <a16:creationId xmlns:a16="http://schemas.microsoft.com/office/drawing/2014/main" id="{DF0EC8FC-968C-4E7C-02FE-B2E5180C3406}"/>
              </a:ext>
            </a:extLst>
          </p:cNvPr>
          <p:cNvSpPr>
            <a:spLocks noGrp="1"/>
          </p:cNvSpPr>
          <p:nvPr>
            <p:ph type="title"/>
          </p:nvPr>
        </p:nvSpPr>
        <p:spPr>
          <a:xfrm>
            <a:off x="228600" y="366190"/>
            <a:ext cx="7886700" cy="1323439"/>
          </a:xfrm>
        </p:spPr>
        <p:txBody>
          <a:bodyPr>
            <a:spAutoFit/>
          </a:bodyPr>
          <a:lstStyle/>
          <a:p>
            <a:r>
              <a:rPr lang="en-US" sz="4000" b="1" dirty="0"/>
              <a:t>How Do We Cast All Our Cares Upon God?</a:t>
            </a:r>
            <a:endParaRPr lang="en-US" sz="4000"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slide(fromBottom)">
                                      <p:cBhvr>
                                        <p:cTn id="13" dur="500"/>
                                        <p:tgtEl>
                                          <p:spTgt spid="3">
                                            <p:txEl>
                                              <p:pRg st="2" end="2"/>
                                            </p:txEl>
                                          </p:spTgt>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slide(fromBottom)">
                                      <p:cBhvr>
                                        <p:cTn id="16" dur="500"/>
                                        <p:tgtEl>
                                          <p:spTgt spid="3">
                                            <p:txEl>
                                              <p:pRg st="3" end="3"/>
                                            </p:txEl>
                                          </p:spTgt>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slide(fromBottom)">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slide(fromBottom)">
                                      <p:cBhvr>
                                        <p:cTn id="24" dur="500"/>
                                        <p:tgtEl>
                                          <p:spTgt spid="3">
                                            <p:txEl>
                                              <p:pRg st="5" end="5"/>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500"/>
                                        <p:tgtEl>
                                          <p:spTgt spid="3">
                                            <p:txEl>
                                              <p:pRg st="6" end="6"/>
                                            </p:txEl>
                                          </p:spTgt>
                                        </p:tgtEl>
                                      </p:cBhvr>
                                    </p:animEffect>
                                  </p:childTnLst>
                                </p:cTn>
                              </p:par>
                              <p:par>
                                <p:cTn id="28" presetID="12" presetClass="entr" presetSubtype="4"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slide(fromBottom)">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825624"/>
            <a:ext cx="8839200" cy="4339650"/>
          </a:xfrm>
        </p:spPr>
        <p:txBody>
          <a:bodyPr wrap="square">
            <a:spAutoFit/>
          </a:bodyPr>
          <a:lstStyle/>
          <a:p>
            <a:pPr>
              <a:lnSpc>
                <a:spcPct val="100000"/>
              </a:lnSpc>
              <a:spcBef>
                <a:spcPts val="0"/>
              </a:spcBef>
            </a:pPr>
            <a:r>
              <a:rPr lang="en-US" sz="3600" u="sng" baseline="0" dirty="0"/>
              <a:t>Stay busy</a:t>
            </a:r>
            <a:r>
              <a:rPr lang="en-US" sz="3600" baseline="0" dirty="0"/>
              <a:t>. 1 Corinthians 15:58</a:t>
            </a:r>
          </a:p>
          <a:p>
            <a:pPr lvl="1">
              <a:lnSpc>
                <a:spcPct val="100000"/>
              </a:lnSpc>
              <a:spcBef>
                <a:spcPts val="0"/>
              </a:spcBef>
            </a:pPr>
            <a:r>
              <a:rPr lang="en-US" sz="2800" baseline="0" dirty="0"/>
              <a:t>Anxiety and idleness often go hand-in-hand.</a:t>
            </a:r>
          </a:p>
          <a:p>
            <a:pPr>
              <a:lnSpc>
                <a:spcPct val="100000"/>
              </a:lnSpc>
              <a:spcBef>
                <a:spcPts val="0"/>
              </a:spcBef>
            </a:pPr>
            <a:r>
              <a:rPr lang="en-US" sz="3600" u="sng" dirty="0"/>
              <a:t>Count our Blessings</a:t>
            </a:r>
            <a:r>
              <a:rPr lang="en-US" sz="3600" dirty="0"/>
              <a:t>.</a:t>
            </a:r>
            <a:br>
              <a:rPr lang="en-US" sz="3600" dirty="0"/>
            </a:br>
            <a:r>
              <a:rPr lang="en-US" sz="3600" dirty="0"/>
              <a:t>cf. Philippians 4:6</a:t>
            </a:r>
          </a:p>
          <a:p>
            <a:pPr lvl="1">
              <a:lnSpc>
                <a:spcPct val="100000"/>
              </a:lnSpc>
              <a:spcBef>
                <a:spcPts val="0"/>
              </a:spcBef>
            </a:pPr>
            <a:r>
              <a:rPr lang="en-US" sz="2800" dirty="0"/>
              <a:t>The Lord. Hebrews 13:5</a:t>
            </a:r>
          </a:p>
          <a:p>
            <a:pPr lvl="1">
              <a:lnSpc>
                <a:spcPct val="100000"/>
              </a:lnSpc>
              <a:spcBef>
                <a:spcPts val="0"/>
              </a:spcBef>
            </a:pPr>
            <a:r>
              <a:rPr lang="en-US" sz="2800" dirty="0"/>
              <a:t>All spiritual blessings. Ephesians 1:3</a:t>
            </a:r>
          </a:p>
          <a:p>
            <a:pPr lvl="1">
              <a:lnSpc>
                <a:spcPct val="100000"/>
              </a:lnSpc>
              <a:spcBef>
                <a:spcPts val="0"/>
              </a:spcBef>
            </a:pPr>
            <a:r>
              <a:rPr lang="en-US" sz="2800" dirty="0"/>
              <a:t>The hope of eternal life. Titus 1:2</a:t>
            </a:r>
          </a:p>
          <a:p>
            <a:pPr lvl="1">
              <a:lnSpc>
                <a:spcPct val="100000"/>
              </a:lnSpc>
              <a:spcBef>
                <a:spcPts val="0"/>
              </a:spcBef>
            </a:pPr>
            <a:r>
              <a:rPr lang="en-US" sz="2800" dirty="0"/>
              <a:t>Brethren in the Lord who care. Colossians 2:2; Galatians 6:2</a:t>
            </a:r>
            <a:endParaRPr lang="en-US" sz="2800" b="1" dirty="0"/>
          </a:p>
        </p:txBody>
      </p:sp>
      <p:sp>
        <p:nvSpPr>
          <p:cNvPr id="4" name="Slide Number Placeholder 3"/>
          <p:cNvSpPr>
            <a:spLocks noGrp="1"/>
          </p:cNvSpPr>
          <p:nvPr>
            <p:ph type="sldNum" sz="quarter" idx="12"/>
          </p:nvPr>
        </p:nvSpPr>
        <p:spPr/>
        <p:txBody>
          <a:bodyPr/>
          <a:lstStyle/>
          <a:p>
            <a:fld id="{50732794-3421-492D-982B-AAC2D687235D}" type="slidenum">
              <a:rPr lang="en-US" smtClean="0"/>
              <a:pPr/>
              <a:t>11</a:t>
            </a:fld>
            <a:endParaRPr lang="en-US"/>
          </a:p>
        </p:txBody>
      </p:sp>
      <p:sp>
        <p:nvSpPr>
          <p:cNvPr id="7" name="Title 1">
            <a:extLst>
              <a:ext uri="{FF2B5EF4-FFF2-40B4-BE49-F238E27FC236}">
                <a16:creationId xmlns:a16="http://schemas.microsoft.com/office/drawing/2014/main" id="{56746DBB-216A-EDBB-41B4-DCA15FEB8DCA}"/>
              </a:ext>
            </a:extLst>
          </p:cNvPr>
          <p:cNvSpPr>
            <a:spLocks noGrp="1"/>
          </p:cNvSpPr>
          <p:nvPr>
            <p:ph type="title"/>
          </p:nvPr>
        </p:nvSpPr>
        <p:spPr>
          <a:xfrm>
            <a:off x="228600" y="366190"/>
            <a:ext cx="7886700" cy="1323439"/>
          </a:xfrm>
        </p:spPr>
        <p:txBody>
          <a:bodyPr>
            <a:spAutoFit/>
          </a:bodyPr>
          <a:lstStyle/>
          <a:p>
            <a:r>
              <a:rPr lang="en-US" sz="4000" b="1" dirty="0"/>
              <a:t>How Do We Cast All Our Cares Upon God?</a:t>
            </a:r>
            <a:endParaRPr lang="en-US" sz="4000"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lide(fromBottom)">
                                      <p:cBhvr>
                                        <p:cTn id="18" dur="500"/>
                                        <p:tgtEl>
                                          <p:spTgt spid="3">
                                            <p:txEl>
                                              <p:pRg st="3" end="3"/>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lide(fromBottom)">
                                      <p:cBhvr>
                                        <p:cTn id="21" dur="500"/>
                                        <p:tgtEl>
                                          <p:spTgt spid="3">
                                            <p:txEl>
                                              <p:pRg st="4" end="4"/>
                                            </p:txEl>
                                          </p:spTgt>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slide(fromBottom)">
                                      <p:cBhvr>
                                        <p:cTn id="24" dur="500"/>
                                        <p:tgtEl>
                                          <p:spTgt spid="3">
                                            <p:txEl>
                                              <p:pRg st="5" end="5"/>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54876"/>
            <a:ext cx="7886700" cy="707886"/>
          </a:xfrm>
        </p:spPr>
        <p:txBody>
          <a:bodyPr>
            <a:spAutoFit/>
          </a:bodyPr>
          <a:lstStyle/>
          <a:p>
            <a:r>
              <a:rPr lang="en-US" sz="4000" b="1" baseline="0" dirty="0"/>
              <a:t>Conclusion:</a:t>
            </a:r>
            <a:endParaRPr lang="en-US" sz="4000" b="1" dirty="0"/>
          </a:p>
        </p:txBody>
      </p:sp>
      <p:sp>
        <p:nvSpPr>
          <p:cNvPr id="3" name="Content Placeholder 2"/>
          <p:cNvSpPr>
            <a:spLocks noGrp="1"/>
          </p:cNvSpPr>
          <p:nvPr>
            <p:ph idx="1"/>
          </p:nvPr>
        </p:nvSpPr>
        <p:spPr>
          <a:xfrm>
            <a:off x="152400" y="1371600"/>
            <a:ext cx="8763000" cy="5447645"/>
          </a:xfrm>
        </p:spPr>
        <p:txBody>
          <a:bodyPr wrap="square">
            <a:spAutoFit/>
          </a:bodyPr>
          <a:lstStyle/>
          <a:p>
            <a:pPr marL="395288" indent="-395288">
              <a:lnSpc>
                <a:spcPct val="100000"/>
              </a:lnSpc>
              <a:spcBef>
                <a:spcPts val="0"/>
              </a:spcBef>
              <a:buNone/>
            </a:pPr>
            <a:r>
              <a:rPr lang="en-US" sz="2800" baseline="0" dirty="0"/>
              <a:t>1. If one is not a Christian, the first step in casting all his care upon the Lord is that of getting himself, or herself, right with God. One can not be right with God if he is in sin. Romans 6:23; Isaiah 59:1-2.</a:t>
            </a:r>
          </a:p>
          <a:p>
            <a:pPr marL="631825" lvl="1" indent="-225425">
              <a:lnSpc>
                <a:spcPct val="100000"/>
              </a:lnSpc>
              <a:spcBef>
                <a:spcPts val="0"/>
              </a:spcBef>
            </a:pPr>
            <a:r>
              <a:rPr lang="en-US" sz="2400" baseline="0" dirty="0"/>
              <a:t>Obedience to the gospel includes hearing</a:t>
            </a:r>
            <a:br>
              <a:rPr lang="en-US" sz="2400" baseline="0" dirty="0"/>
            </a:br>
            <a:r>
              <a:rPr lang="en-US" sz="2400" baseline="0" dirty="0"/>
              <a:t>(Romans 10:17), believing (John 8:24), repenting</a:t>
            </a:r>
            <a:br>
              <a:rPr lang="en-US" sz="2400" baseline="0" dirty="0"/>
            </a:br>
            <a:r>
              <a:rPr lang="en-US" sz="2400" baseline="0" dirty="0"/>
              <a:t>(Luke 13:3, 5), confessing faith (Romans 10:9-10), and baptism (Acts 2:38)</a:t>
            </a:r>
          </a:p>
          <a:p>
            <a:pPr marL="395288" indent="-395288">
              <a:lnSpc>
                <a:spcPct val="100000"/>
              </a:lnSpc>
              <a:spcBef>
                <a:spcPts val="0"/>
              </a:spcBef>
              <a:buNone/>
            </a:pPr>
            <a:r>
              <a:rPr lang="en-US" sz="2800" baseline="0" dirty="0"/>
              <a:t>2. If one is a child of God, but has fallen away, the first step in casting all his cares on God involves returning to the Lord. (Acts 8:22;</a:t>
            </a:r>
            <a:br>
              <a:rPr lang="en-US" sz="2800" baseline="0" dirty="0"/>
            </a:br>
            <a:r>
              <a:rPr lang="en-US" sz="2800" baseline="0" dirty="0"/>
              <a:t>James 5:16; 1 John1:9)</a:t>
            </a:r>
          </a:p>
        </p:txBody>
      </p:sp>
      <p:sp>
        <p:nvSpPr>
          <p:cNvPr id="4" name="Slide Number Placeholder 3"/>
          <p:cNvSpPr>
            <a:spLocks noGrp="1"/>
          </p:cNvSpPr>
          <p:nvPr>
            <p:ph type="sldNum" sz="quarter" idx="12"/>
          </p:nvPr>
        </p:nvSpPr>
        <p:spPr/>
        <p:txBody>
          <a:bodyPr/>
          <a:lstStyle/>
          <a:p>
            <a:fld id="{50732794-3421-492D-982B-AAC2D687235D}" type="slidenum">
              <a:rPr lang="en-US" smtClean="0"/>
              <a:pPr/>
              <a:t>12</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73966"/>
            <a:ext cx="8134350" cy="707886"/>
          </a:xfrm>
        </p:spPr>
        <p:txBody>
          <a:bodyPr wrap="square">
            <a:spAutoFit/>
          </a:bodyPr>
          <a:lstStyle/>
          <a:p>
            <a:r>
              <a:rPr lang="en-US" sz="4000" b="1" dirty="0"/>
              <a:t>Casting All Your Care Upon God</a:t>
            </a:r>
          </a:p>
        </p:txBody>
      </p:sp>
      <p:sp>
        <p:nvSpPr>
          <p:cNvPr id="3" name="Content Placeholder 2"/>
          <p:cNvSpPr>
            <a:spLocks noGrp="1"/>
          </p:cNvSpPr>
          <p:nvPr>
            <p:ph idx="1"/>
          </p:nvPr>
        </p:nvSpPr>
        <p:spPr>
          <a:xfrm>
            <a:off x="457200" y="1600200"/>
            <a:ext cx="8382000" cy="4468916"/>
          </a:xfrm>
        </p:spPr>
        <p:txBody>
          <a:bodyPr>
            <a:spAutoFit/>
          </a:bodyPr>
          <a:lstStyle/>
          <a:p>
            <a:pPr>
              <a:buNone/>
            </a:pPr>
            <a:r>
              <a:rPr lang="en-US" sz="3200" u="sng" dirty="0"/>
              <a:t>But what should Christians do when they face adversity</a:t>
            </a:r>
            <a:r>
              <a:rPr lang="en-US" sz="3200" dirty="0"/>
              <a:t>?</a:t>
            </a:r>
          </a:p>
          <a:p>
            <a:pPr lvl="1">
              <a:buFont typeface="Wingdings" pitchFamily="2" charset="2"/>
              <a:buChar char="§"/>
            </a:pPr>
            <a:r>
              <a:rPr lang="en-US" sz="2800" dirty="0"/>
              <a:t>Commit the keeping of their souls in well doing to a faithful Creator. 1 Peter 4:19</a:t>
            </a:r>
          </a:p>
          <a:p>
            <a:pPr lvl="1">
              <a:buFont typeface="Wingdings" pitchFamily="2" charset="2"/>
              <a:buChar char="§"/>
            </a:pPr>
            <a:r>
              <a:rPr lang="en-US" sz="2800" dirty="0"/>
              <a:t>Elders need to stay at the job. 1 Peter 5:1-2</a:t>
            </a:r>
          </a:p>
          <a:p>
            <a:pPr lvl="1">
              <a:buFont typeface="Wingdings" pitchFamily="2" charset="2"/>
              <a:buChar char="§"/>
            </a:pPr>
            <a:r>
              <a:rPr lang="en-US" sz="2800" dirty="0"/>
              <a:t>Be submissive one to another. 1 Peter 5:5</a:t>
            </a:r>
          </a:p>
          <a:p>
            <a:pPr lvl="1">
              <a:buFont typeface="Wingdings" pitchFamily="2" charset="2"/>
              <a:buChar char="§"/>
            </a:pPr>
            <a:r>
              <a:rPr lang="en-US" sz="2800" dirty="0"/>
              <a:t>Exercise humility. 1 Peter 5:6</a:t>
            </a:r>
          </a:p>
          <a:p>
            <a:pPr lvl="1">
              <a:buFont typeface="Wingdings" pitchFamily="2" charset="2"/>
              <a:buChar char="§"/>
            </a:pPr>
            <a:r>
              <a:rPr lang="en-US" sz="2800" dirty="0"/>
              <a:t>Cast all our care upon God. 1 Peter 5:7</a:t>
            </a:r>
          </a:p>
          <a:p>
            <a:pPr lvl="1">
              <a:buFont typeface="Wingdings" pitchFamily="2" charset="2"/>
              <a:buChar char="§"/>
            </a:pPr>
            <a:r>
              <a:rPr lang="en-US" sz="2800" dirty="0"/>
              <a:t>Resist the devil. 1 Peter 5:8-9</a:t>
            </a:r>
          </a:p>
        </p:txBody>
      </p:sp>
      <p:sp>
        <p:nvSpPr>
          <p:cNvPr id="4" name="Slide Number Placeholder 3"/>
          <p:cNvSpPr>
            <a:spLocks noGrp="1"/>
          </p:cNvSpPr>
          <p:nvPr>
            <p:ph type="sldNum" sz="quarter" idx="12"/>
          </p:nvPr>
        </p:nvSpPr>
        <p:spPr/>
        <p:txBody>
          <a:bodyPr/>
          <a:lstStyle/>
          <a:p>
            <a:fld id="{50732794-3421-492D-982B-AAC2D687235D}" type="slidenum">
              <a:rPr lang="en-US" smtClean="0"/>
              <a:pPr/>
              <a:t>2</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73967"/>
            <a:ext cx="7886700" cy="707886"/>
          </a:xfrm>
        </p:spPr>
        <p:txBody>
          <a:bodyPr>
            <a:spAutoFit/>
          </a:bodyPr>
          <a:lstStyle/>
          <a:p>
            <a:r>
              <a:rPr lang="en-US" sz="4000" b="1" dirty="0"/>
              <a:t>Examine the verse. 1 Peter 5:7</a:t>
            </a:r>
            <a:endParaRPr lang="en-US" sz="4000" dirty="0"/>
          </a:p>
        </p:txBody>
      </p:sp>
      <p:sp>
        <p:nvSpPr>
          <p:cNvPr id="3" name="Content Placeholder 2"/>
          <p:cNvSpPr>
            <a:spLocks noGrp="1"/>
          </p:cNvSpPr>
          <p:nvPr>
            <p:ph idx="1"/>
          </p:nvPr>
        </p:nvSpPr>
        <p:spPr>
          <a:xfrm>
            <a:off x="152400" y="1524000"/>
            <a:ext cx="8839200" cy="4708981"/>
          </a:xfrm>
        </p:spPr>
        <p:txBody>
          <a:bodyPr wrap="square">
            <a:spAutoFit/>
          </a:bodyPr>
          <a:lstStyle/>
          <a:p>
            <a:pPr>
              <a:lnSpc>
                <a:spcPct val="100000"/>
              </a:lnSpc>
              <a:spcBef>
                <a:spcPts val="0"/>
              </a:spcBef>
              <a:buNone/>
            </a:pPr>
            <a:r>
              <a:rPr lang="en-US" sz="2800" i="1" dirty="0"/>
              <a:t>“</a:t>
            </a:r>
            <a:r>
              <a:rPr lang="en-US" sz="2800" b="1" i="1" dirty="0"/>
              <a:t>Casting</a:t>
            </a:r>
            <a:r>
              <a:rPr lang="en-US" sz="2800" i="1" dirty="0"/>
              <a:t>” </a:t>
            </a:r>
            <a:r>
              <a:rPr lang="en-US" sz="2800" dirty="0"/>
              <a:t>–</a:t>
            </a:r>
          </a:p>
          <a:p>
            <a:pPr lvl="1">
              <a:lnSpc>
                <a:spcPct val="100000"/>
              </a:lnSpc>
              <a:spcBef>
                <a:spcPts val="0"/>
              </a:spcBef>
              <a:buFont typeface="Wingdings" pitchFamily="2" charset="2"/>
              <a:buChar char="§"/>
            </a:pPr>
            <a:r>
              <a:rPr lang="en-US" sz="2400" dirty="0"/>
              <a:t>From a word which means “to throw upon, to cast upon, give up to God.” </a:t>
            </a:r>
            <a:r>
              <a:rPr lang="en-US" sz="2000" dirty="0"/>
              <a:t>(Thayer)</a:t>
            </a:r>
          </a:p>
          <a:p>
            <a:pPr>
              <a:lnSpc>
                <a:spcPct val="100000"/>
              </a:lnSpc>
              <a:spcBef>
                <a:spcPts val="0"/>
              </a:spcBef>
              <a:buNone/>
            </a:pPr>
            <a:r>
              <a:rPr lang="en-US" sz="2800" i="1" dirty="0"/>
              <a:t>“</a:t>
            </a:r>
            <a:r>
              <a:rPr lang="en-US" sz="2800" b="1" i="1" dirty="0"/>
              <a:t>All</a:t>
            </a:r>
            <a:r>
              <a:rPr lang="en-US" sz="2800" i="1" dirty="0"/>
              <a:t>” </a:t>
            </a:r>
            <a:r>
              <a:rPr lang="en-US" sz="2800" dirty="0"/>
              <a:t>– “Every,” every kind or variety. </a:t>
            </a:r>
            <a:br>
              <a:rPr lang="en-US" sz="2800" dirty="0"/>
            </a:br>
            <a:r>
              <a:rPr lang="en-US" sz="2000" dirty="0"/>
              <a:t>(Vine’s Expository Dictionary)</a:t>
            </a:r>
          </a:p>
          <a:p>
            <a:pPr>
              <a:lnSpc>
                <a:spcPct val="100000"/>
              </a:lnSpc>
              <a:spcBef>
                <a:spcPts val="0"/>
              </a:spcBef>
              <a:buNone/>
            </a:pPr>
            <a:r>
              <a:rPr lang="en-US" sz="2800" i="1" dirty="0"/>
              <a:t>“</a:t>
            </a:r>
            <a:r>
              <a:rPr lang="en-US" sz="2800" b="1" i="1" dirty="0"/>
              <a:t>Your Care</a:t>
            </a:r>
            <a:r>
              <a:rPr lang="en-US" sz="2800" i="1" dirty="0"/>
              <a:t>” </a:t>
            </a:r>
            <a:r>
              <a:rPr lang="en-US" sz="2800" dirty="0"/>
              <a:t>– anxiety, worry, care … all your anxieties that bring disruption to the personality and the mind.</a:t>
            </a:r>
          </a:p>
          <a:p>
            <a:pPr lvl="1">
              <a:lnSpc>
                <a:spcPct val="100000"/>
              </a:lnSpc>
              <a:spcBef>
                <a:spcPts val="0"/>
              </a:spcBef>
              <a:buNone/>
            </a:pPr>
            <a:r>
              <a:rPr lang="en-US" sz="2400" dirty="0"/>
              <a:t>1. </a:t>
            </a:r>
            <a:r>
              <a:rPr lang="en-US" sz="2400" u="sng" dirty="0"/>
              <a:t>Your</a:t>
            </a:r>
            <a:r>
              <a:rPr lang="en-US" sz="2400" dirty="0"/>
              <a:t> care – not someone else’s.</a:t>
            </a:r>
          </a:p>
          <a:p>
            <a:pPr lvl="1">
              <a:lnSpc>
                <a:spcPct val="100000"/>
              </a:lnSpc>
              <a:spcBef>
                <a:spcPts val="0"/>
              </a:spcBef>
              <a:buNone/>
            </a:pPr>
            <a:r>
              <a:rPr lang="en-US" sz="2400" dirty="0"/>
              <a:t>2. Care – “cast all your worry upon him” or “leave all your worries with him” 1 Peter 5:7.</a:t>
            </a:r>
            <a:br>
              <a:rPr lang="en-US" sz="2400" dirty="0"/>
            </a:br>
            <a:r>
              <a:rPr lang="en-US" dirty="0"/>
              <a:t>(Greek-English Lexicon Based on Semantic Domain. )</a:t>
            </a:r>
            <a:endParaRPr lang="en-US" sz="24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732794-3421-492D-982B-AAC2D687235D}" type="slidenum">
              <a:rPr kumimoji="0" lang="en-US" sz="9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slide(fromBottom)">
                                      <p:cBhvr>
                                        <p:cTn id="20" dur="500"/>
                                        <p:tgtEl>
                                          <p:spTgt spid="3">
                                            <p:txEl>
                                              <p:pRg st="3" end="3"/>
                                            </p:txEl>
                                          </p:spTgt>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slide(fromBottom)">
                                      <p:cBhvr>
                                        <p:cTn id="23" dur="500"/>
                                        <p:tgtEl>
                                          <p:spTgt spid="3">
                                            <p:txEl>
                                              <p:pRg st="4" end="4"/>
                                            </p:txEl>
                                          </p:spTgt>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lide(fromBottom)">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73967"/>
            <a:ext cx="7886700" cy="707886"/>
          </a:xfrm>
        </p:spPr>
        <p:txBody>
          <a:bodyPr>
            <a:spAutoFit/>
          </a:bodyPr>
          <a:lstStyle/>
          <a:p>
            <a:r>
              <a:rPr lang="en-US" sz="4000" b="1" dirty="0"/>
              <a:t>Examine the verse. 1 Peter 5:7</a:t>
            </a:r>
            <a:endParaRPr lang="en-US" sz="4000" dirty="0"/>
          </a:p>
        </p:txBody>
      </p:sp>
      <p:sp>
        <p:nvSpPr>
          <p:cNvPr id="3" name="Content Placeholder 2"/>
          <p:cNvSpPr>
            <a:spLocks noGrp="1"/>
          </p:cNvSpPr>
          <p:nvPr>
            <p:ph idx="1"/>
          </p:nvPr>
        </p:nvSpPr>
        <p:spPr>
          <a:xfrm>
            <a:off x="628650" y="1825625"/>
            <a:ext cx="7886700" cy="4672048"/>
          </a:xfrm>
        </p:spPr>
        <p:txBody>
          <a:bodyPr>
            <a:spAutoFit/>
          </a:bodyPr>
          <a:lstStyle/>
          <a:p>
            <a:pPr>
              <a:buNone/>
            </a:pPr>
            <a:r>
              <a:rPr lang="en-US" sz="3200" i="1" dirty="0"/>
              <a:t>“</a:t>
            </a:r>
            <a:r>
              <a:rPr lang="en-US" sz="3200" b="1" i="1" dirty="0"/>
              <a:t>Your Care</a:t>
            </a:r>
            <a:r>
              <a:rPr lang="en-US" sz="3200" i="1" dirty="0"/>
              <a:t>”</a:t>
            </a:r>
          </a:p>
          <a:p>
            <a:pPr>
              <a:buFont typeface="Wingdings" panose="05000000000000000000" pitchFamily="2" charset="2"/>
              <a:buChar char="§"/>
            </a:pPr>
            <a:r>
              <a:rPr lang="en-US" sz="3200" dirty="0"/>
              <a:t>Thayer adds “to be drawn in different directions. cf. Matthew 13:22;</a:t>
            </a:r>
            <a:br>
              <a:rPr lang="en-US" sz="3200" dirty="0"/>
            </a:br>
            <a:r>
              <a:rPr lang="en-US" sz="3200" dirty="0"/>
              <a:t>Mark 4:19; Luke 8:14.”</a:t>
            </a:r>
          </a:p>
          <a:p>
            <a:pPr>
              <a:buNone/>
            </a:pPr>
            <a:endParaRPr lang="en-US" sz="3200" dirty="0"/>
          </a:p>
          <a:p>
            <a:pPr>
              <a:buNone/>
            </a:pPr>
            <a:r>
              <a:rPr lang="en-US" sz="3200" i="1" dirty="0"/>
              <a:t>“</a:t>
            </a:r>
            <a:r>
              <a:rPr lang="en-US" sz="3200" b="1" i="1" dirty="0"/>
              <a:t>Upon Him</a:t>
            </a:r>
            <a:r>
              <a:rPr lang="en-US" sz="3200" i="1" dirty="0"/>
              <a:t>”</a:t>
            </a:r>
            <a:r>
              <a:rPr lang="en-US" sz="3200" dirty="0"/>
              <a:t> (upon God).</a:t>
            </a:r>
          </a:p>
          <a:p>
            <a:pPr>
              <a:buFont typeface="Wingdings" panose="05000000000000000000" pitchFamily="2" charset="2"/>
              <a:buChar char="§"/>
            </a:pPr>
            <a:r>
              <a:rPr lang="en-US" sz="3200" dirty="0"/>
              <a:t>Basically, it means to throw all anxieties upon God, and then leave the outcome to God.</a:t>
            </a:r>
          </a:p>
        </p:txBody>
      </p:sp>
      <p:sp>
        <p:nvSpPr>
          <p:cNvPr id="4" name="Slide Number Placeholder 3"/>
          <p:cNvSpPr>
            <a:spLocks noGrp="1"/>
          </p:cNvSpPr>
          <p:nvPr>
            <p:ph type="sldNum" sz="quarter" idx="12"/>
          </p:nvPr>
        </p:nvSpPr>
        <p:spPr/>
        <p:txBody>
          <a:bodyPr/>
          <a:lstStyle/>
          <a:p>
            <a:fld id="{50732794-3421-492D-982B-AAC2D687235D}" type="slidenum">
              <a:rPr lang="en-US" smtClean="0"/>
              <a:pPr/>
              <a:t>4</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3453253"/>
          </a:xfrm>
        </p:spPr>
        <p:txBody>
          <a:bodyPr>
            <a:spAutoFit/>
          </a:bodyPr>
          <a:lstStyle/>
          <a:p>
            <a:pPr>
              <a:buNone/>
            </a:pPr>
            <a:r>
              <a:rPr lang="en-US" sz="3600" i="1" dirty="0"/>
              <a:t>“</a:t>
            </a:r>
            <a:r>
              <a:rPr lang="en-US" sz="3600" b="1" i="1" dirty="0"/>
              <a:t>For He Cares for You</a:t>
            </a:r>
            <a:r>
              <a:rPr lang="en-US" sz="3600" i="1" dirty="0"/>
              <a:t>.” (</a:t>
            </a:r>
            <a:r>
              <a:rPr lang="en-US" sz="3600" dirty="0"/>
              <a:t>Greek </a:t>
            </a:r>
            <a:r>
              <a:rPr lang="en-US" sz="3600" i="1" dirty="0" err="1"/>
              <a:t>meloo</a:t>
            </a:r>
            <a:r>
              <a:rPr lang="en-US" sz="3600" i="1" dirty="0"/>
              <a:t>), </a:t>
            </a:r>
            <a:r>
              <a:rPr lang="en-US" sz="3600" dirty="0"/>
              <a:t>“to be of interest to, i.e. to concern: (take) care.”</a:t>
            </a:r>
            <a:br>
              <a:rPr lang="en-US" sz="3600" dirty="0"/>
            </a:br>
            <a:r>
              <a:rPr lang="en-US" sz="2800" dirty="0"/>
              <a:t>(Thayer’s Greek Lexicon)</a:t>
            </a:r>
            <a:endParaRPr lang="en-US" sz="3600" dirty="0"/>
          </a:p>
          <a:p>
            <a:pPr lvl="1">
              <a:buFont typeface="Wingdings" pitchFamily="2" charset="2"/>
              <a:buChar char="§"/>
            </a:pPr>
            <a:r>
              <a:rPr lang="en-US" sz="3200" dirty="0"/>
              <a:t>Can anyone doubt the love of God? John 3:16; 15:13; Romans 5:8; 1 John 4:8</a:t>
            </a:r>
          </a:p>
        </p:txBody>
      </p:sp>
      <p:sp>
        <p:nvSpPr>
          <p:cNvPr id="4" name="Slide Number Placeholder 3"/>
          <p:cNvSpPr>
            <a:spLocks noGrp="1"/>
          </p:cNvSpPr>
          <p:nvPr>
            <p:ph type="sldNum" sz="quarter" idx="12"/>
          </p:nvPr>
        </p:nvSpPr>
        <p:spPr/>
        <p:txBody>
          <a:bodyPr/>
          <a:lstStyle/>
          <a:p>
            <a:fld id="{50732794-3421-492D-982B-AAC2D687235D}" type="slidenum">
              <a:rPr lang="en-US" smtClean="0"/>
              <a:pPr/>
              <a:t>5</a:t>
            </a:fld>
            <a:endParaRPr lang="en-US"/>
          </a:p>
        </p:txBody>
      </p:sp>
      <p:sp>
        <p:nvSpPr>
          <p:cNvPr id="7" name="Title 1">
            <a:extLst>
              <a:ext uri="{FF2B5EF4-FFF2-40B4-BE49-F238E27FC236}">
                <a16:creationId xmlns:a16="http://schemas.microsoft.com/office/drawing/2014/main" id="{48DB5C3C-AEF5-D39E-85EA-CC53CB08C9DE}"/>
              </a:ext>
            </a:extLst>
          </p:cNvPr>
          <p:cNvSpPr>
            <a:spLocks noGrp="1"/>
          </p:cNvSpPr>
          <p:nvPr>
            <p:ph type="title"/>
          </p:nvPr>
        </p:nvSpPr>
        <p:spPr>
          <a:xfrm>
            <a:off x="228600" y="673967"/>
            <a:ext cx="7886700" cy="707886"/>
          </a:xfrm>
        </p:spPr>
        <p:txBody>
          <a:bodyPr>
            <a:spAutoFit/>
          </a:bodyPr>
          <a:lstStyle/>
          <a:p>
            <a:r>
              <a:rPr lang="en-US" sz="4000" b="1" dirty="0"/>
              <a:t>Examine the verse. 1 Peter 5:7</a:t>
            </a:r>
            <a:endParaRPr lang="en-US" sz="4000"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66190"/>
            <a:ext cx="7886700" cy="1323439"/>
          </a:xfrm>
        </p:spPr>
        <p:txBody>
          <a:bodyPr>
            <a:spAutoFit/>
          </a:bodyPr>
          <a:lstStyle/>
          <a:p>
            <a:pPr algn="l"/>
            <a:r>
              <a:rPr lang="en-US" sz="4000" b="1" dirty="0"/>
              <a:t>Instead of casting all their care upon God, many:</a:t>
            </a:r>
            <a:endParaRPr lang="en-US" sz="4000" dirty="0"/>
          </a:p>
        </p:txBody>
      </p:sp>
      <p:sp>
        <p:nvSpPr>
          <p:cNvPr id="3" name="Content Placeholder 2"/>
          <p:cNvSpPr>
            <a:spLocks noGrp="1"/>
          </p:cNvSpPr>
          <p:nvPr>
            <p:ph idx="1"/>
          </p:nvPr>
        </p:nvSpPr>
        <p:spPr>
          <a:xfrm>
            <a:off x="628650" y="1825625"/>
            <a:ext cx="7886700" cy="2160591"/>
          </a:xfrm>
        </p:spPr>
        <p:txBody>
          <a:bodyPr>
            <a:spAutoFit/>
          </a:bodyPr>
          <a:lstStyle/>
          <a:p>
            <a:pPr>
              <a:buNone/>
            </a:pPr>
            <a:r>
              <a:rPr lang="en-US" sz="3200" u="sng" dirty="0"/>
              <a:t>Blame God for their predicament</a:t>
            </a:r>
            <a:r>
              <a:rPr lang="en-US" sz="3200" dirty="0"/>
              <a:t>.</a:t>
            </a:r>
          </a:p>
          <a:p>
            <a:pPr>
              <a:buFont typeface="Wingdings" pitchFamily="2" charset="2"/>
              <a:buChar char="§"/>
            </a:pPr>
            <a:r>
              <a:rPr lang="en-US" sz="3200" dirty="0"/>
              <a:t>“God, why did you let this happen to me?”</a:t>
            </a:r>
          </a:p>
          <a:p>
            <a:pPr>
              <a:buFont typeface="Wingdings" pitchFamily="2" charset="2"/>
              <a:buChar char="§"/>
            </a:pPr>
            <a:r>
              <a:rPr lang="en-US" sz="3200" dirty="0"/>
              <a:t>Job’s wife. Job 2:7-10</a:t>
            </a:r>
          </a:p>
        </p:txBody>
      </p:sp>
      <p:sp>
        <p:nvSpPr>
          <p:cNvPr id="4" name="Slide Number Placeholder 3"/>
          <p:cNvSpPr>
            <a:spLocks noGrp="1"/>
          </p:cNvSpPr>
          <p:nvPr>
            <p:ph type="sldNum" sz="quarter" idx="12"/>
          </p:nvPr>
        </p:nvSpPr>
        <p:spPr/>
        <p:txBody>
          <a:bodyPr/>
          <a:lstStyle/>
          <a:p>
            <a:fld id="{50732794-3421-492D-982B-AAC2D687235D}" type="slidenum">
              <a:rPr lang="en-US" smtClean="0"/>
              <a:pPr/>
              <a:t>6</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251933"/>
          </a:xfrm>
        </p:spPr>
        <p:txBody>
          <a:bodyPr wrap="square">
            <a:spAutoFit/>
          </a:bodyPr>
          <a:lstStyle/>
          <a:p>
            <a:r>
              <a:rPr lang="en-US" sz="3500" u="sng" dirty="0"/>
              <a:t>Spend time in needless worry</a:t>
            </a:r>
            <a:r>
              <a:rPr lang="en-US" sz="3500" dirty="0"/>
              <a:t>.</a:t>
            </a:r>
          </a:p>
          <a:p>
            <a:pPr lvl="1"/>
            <a:r>
              <a:rPr lang="en-US" sz="3000" dirty="0"/>
              <a:t>Matthew 6:25-34; Philippians 4:6-7</a:t>
            </a:r>
          </a:p>
          <a:p>
            <a:r>
              <a:rPr lang="en-US" sz="3500" u="sng" dirty="0"/>
              <a:t>Turn to the wrong sources for help</a:t>
            </a:r>
            <a:r>
              <a:rPr lang="en-US" sz="3500" dirty="0"/>
              <a:t>.</a:t>
            </a:r>
          </a:p>
          <a:p>
            <a:pPr lvl="1">
              <a:buFont typeface="Wingdings" pitchFamily="2" charset="2"/>
              <a:buChar char="§"/>
            </a:pPr>
            <a:r>
              <a:rPr lang="en-US" sz="3000" dirty="0"/>
              <a:t>Like King Saul who sent for the witch of </a:t>
            </a:r>
            <a:r>
              <a:rPr lang="en-US" sz="3000" dirty="0" err="1"/>
              <a:t>Endor</a:t>
            </a:r>
            <a:r>
              <a:rPr lang="en-US" sz="3000" dirty="0"/>
              <a:t>. 1 Samuel 28:4-8.</a:t>
            </a:r>
            <a:endParaRPr lang="en-US" sz="3200" dirty="0"/>
          </a:p>
          <a:p>
            <a:pPr lvl="1">
              <a:buFont typeface="Wingdings" pitchFamily="2" charset="2"/>
              <a:buChar char="§"/>
            </a:pPr>
            <a:r>
              <a:rPr lang="en-US" sz="3200" dirty="0"/>
              <a:t>Some “help” sources are more detrimental than helpful. </a:t>
            </a:r>
            <a:br>
              <a:rPr lang="en-US" sz="3200" dirty="0"/>
            </a:br>
            <a:r>
              <a:rPr lang="en-US" sz="3200" dirty="0"/>
              <a:t>Note: Psalms 1:1-3</a:t>
            </a:r>
          </a:p>
        </p:txBody>
      </p:sp>
      <p:sp>
        <p:nvSpPr>
          <p:cNvPr id="4" name="Slide Number Placeholder 3"/>
          <p:cNvSpPr>
            <a:spLocks noGrp="1"/>
          </p:cNvSpPr>
          <p:nvPr>
            <p:ph type="sldNum" sz="quarter" idx="12"/>
          </p:nvPr>
        </p:nvSpPr>
        <p:spPr/>
        <p:txBody>
          <a:bodyPr/>
          <a:lstStyle/>
          <a:p>
            <a:fld id="{50732794-3421-492D-982B-AAC2D687235D}" type="slidenum">
              <a:rPr lang="en-US" smtClean="0"/>
              <a:pPr/>
              <a:t>7</a:t>
            </a:fld>
            <a:endParaRPr lang="en-US"/>
          </a:p>
        </p:txBody>
      </p:sp>
      <p:sp>
        <p:nvSpPr>
          <p:cNvPr id="7" name="Title 1">
            <a:extLst>
              <a:ext uri="{FF2B5EF4-FFF2-40B4-BE49-F238E27FC236}">
                <a16:creationId xmlns:a16="http://schemas.microsoft.com/office/drawing/2014/main" id="{414C3E34-71AB-D55D-516D-3D02CAD3F168}"/>
              </a:ext>
            </a:extLst>
          </p:cNvPr>
          <p:cNvSpPr>
            <a:spLocks noGrp="1"/>
          </p:cNvSpPr>
          <p:nvPr>
            <p:ph type="title"/>
          </p:nvPr>
        </p:nvSpPr>
        <p:spPr>
          <a:xfrm>
            <a:off x="228600" y="366190"/>
            <a:ext cx="7886700" cy="1323439"/>
          </a:xfrm>
        </p:spPr>
        <p:txBody>
          <a:bodyPr>
            <a:spAutoFit/>
          </a:bodyPr>
          <a:lstStyle/>
          <a:p>
            <a:pPr algn="l"/>
            <a:r>
              <a:rPr lang="en-US" sz="4000" b="1" dirty="0"/>
              <a:t>Instead of casting all their care upon God, many:</a:t>
            </a:r>
            <a:endParaRPr lang="en-US" sz="4000"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lide(fromBottom)">
                                      <p:cBhvr>
                                        <p:cTn id="18" dur="500"/>
                                        <p:tgtEl>
                                          <p:spTgt spid="3">
                                            <p:txEl>
                                              <p:pRg st="3" end="3"/>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lide(fromBottom)">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24276"/>
            <a:ext cx="8458200" cy="2031325"/>
          </a:xfrm>
        </p:spPr>
        <p:txBody>
          <a:bodyPr>
            <a:spAutoFit/>
          </a:bodyPr>
          <a:lstStyle/>
          <a:p>
            <a:r>
              <a:rPr lang="en-US" sz="3500" dirty="0"/>
              <a:t>“</a:t>
            </a:r>
            <a:r>
              <a:rPr lang="en-US" sz="3500" u="sng" dirty="0"/>
              <a:t>Drown their sorrows</a:t>
            </a:r>
            <a:r>
              <a:rPr lang="en-US" sz="3500" dirty="0"/>
              <a:t>” in alcohol or drugs.</a:t>
            </a:r>
          </a:p>
          <a:p>
            <a:pPr lvl="1">
              <a:buFont typeface="Wingdings" pitchFamily="2" charset="2"/>
              <a:buChar char="§"/>
            </a:pPr>
            <a:r>
              <a:rPr lang="en-US" sz="3000" dirty="0"/>
              <a:t>But this only intensifies their woes.</a:t>
            </a:r>
            <a:br>
              <a:rPr lang="en-US" sz="3000" dirty="0"/>
            </a:br>
            <a:r>
              <a:rPr lang="en-US" sz="3000" dirty="0"/>
              <a:t>Proverbs 23:29-35</a:t>
            </a:r>
          </a:p>
        </p:txBody>
      </p:sp>
      <p:sp>
        <p:nvSpPr>
          <p:cNvPr id="4" name="Slide Number Placeholder 3"/>
          <p:cNvSpPr>
            <a:spLocks noGrp="1"/>
          </p:cNvSpPr>
          <p:nvPr>
            <p:ph type="sldNum" sz="quarter" idx="12"/>
          </p:nvPr>
        </p:nvSpPr>
        <p:spPr/>
        <p:txBody>
          <a:bodyPr/>
          <a:lstStyle/>
          <a:p>
            <a:fld id="{50732794-3421-492D-982B-AAC2D687235D}" type="slidenum">
              <a:rPr lang="en-US" smtClean="0"/>
              <a:pPr/>
              <a:t>8</a:t>
            </a:fld>
            <a:endParaRPr lang="en-US"/>
          </a:p>
        </p:txBody>
      </p:sp>
      <p:sp>
        <p:nvSpPr>
          <p:cNvPr id="7" name="Title 1">
            <a:extLst>
              <a:ext uri="{FF2B5EF4-FFF2-40B4-BE49-F238E27FC236}">
                <a16:creationId xmlns:a16="http://schemas.microsoft.com/office/drawing/2014/main" id="{D44FDAB8-6ADF-26F4-A023-7390B836EF06}"/>
              </a:ext>
            </a:extLst>
          </p:cNvPr>
          <p:cNvSpPr>
            <a:spLocks noGrp="1"/>
          </p:cNvSpPr>
          <p:nvPr>
            <p:ph type="title"/>
          </p:nvPr>
        </p:nvSpPr>
        <p:spPr>
          <a:xfrm>
            <a:off x="228992" y="366190"/>
            <a:ext cx="7886700" cy="1323439"/>
          </a:xfrm>
        </p:spPr>
        <p:txBody>
          <a:bodyPr>
            <a:spAutoFit/>
          </a:bodyPr>
          <a:lstStyle/>
          <a:p>
            <a:pPr algn="l"/>
            <a:r>
              <a:rPr lang="en-US" sz="4000" b="1" dirty="0"/>
              <a:t>Instead of casting all their care upon God, many:</a:t>
            </a:r>
            <a:endParaRPr lang="en-US" sz="4000"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66190"/>
            <a:ext cx="7886700" cy="1323439"/>
          </a:xfrm>
        </p:spPr>
        <p:txBody>
          <a:bodyPr>
            <a:spAutoFit/>
          </a:bodyPr>
          <a:lstStyle/>
          <a:p>
            <a:r>
              <a:rPr lang="en-US" sz="4000" b="1" dirty="0"/>
              <a:t>How Do We Cast All Our Cares Upon God?</a:t>
            </a:r>
            <a:endParaRPr lang="en-US" sz="4000" dirty="0"/>
          </a:p>
        </p:txBody>
      </p:sp>
      <p:sp>
        <p:nvSpPr>
          <p:cNvPr id="3" name="Content Placeholder 2"/>
          <p:cNvSpPr>
            <a:spLocks noGrp="1"/>
          </p:cNvSpPr>
          <p:nvPr>
            <p:ph idx="1"/>
          </p:nvPr>
        </p:nvSpPr>
        <p:spPr>
          <a:xfrm>
            <a:off x="628650" y="1825625"/>
            <a:ext cx="7886700" cy="3416320"/>
          </a:xfrm>
        </p:spPr>
        <p:txBody>
          <a:bodyPr wrap="square">
            <a:spAutoFit/>
          </a:bodyPr>
          <a:lstStyle/>
          <a:p>
            <a:r>
              <a:rPr lang="en-US" sz="3600" u="sng" baseline="0" dirty="0"/>
              <a:t>Read the Bible</a:t>
            </a:r>
            <a:r>
              <a:rPr lang="en-US" sz="3600" baseline="0" dirty="0"/>
              <a:t>. 2 Timothy 2:15</a:t>
            </a:r>
          </a:p>
          <a:p>
            <a:pPr>
              <a:buNone/>
            </a:pPr>
            <a:endParaRPr lang="en-US" sz="3600" baseline="0" dirty="0"/>
          </a:p>
          <a:p>
            <a:r>
              <a:rPr lang="en-US" sz="3600" u="sng" dirty="0"/>
              <a:t>Spend time in prayer</a:t>
            </a:r>
            <a:r>
              <a:rPr lang="en-US" sz="3600" dirty="0"/>
              <a:t>.</a:t>
            </a:r>
            <a:br>
              <a:rPr lang="en-US" sz="3600" dirty="0"/>
            </a:br>
            <a:r>
              <a:rPr lang="en-US" sz="3600" dirty="0"/>
              <a:t>1 Thessalonians 5:17; Luke 18:1-7; Acts 16:25;</a:t>
            </a:r>
            <a:r>
              <a:rPr lang="nl-NL" sz="3600" dirty="0"/>
              <a:t> Luke 22:41-44; Hebrews 5:7</a:t>
            </a:r>
          </a:p>
        </p:txBody>
      </p:sp>
      <p:sp>
        <p:nvSpPr>
          <p:cNvPr id="4" name="Slide Number Placeholder 3"/>
          <p:cNvSpPr>
            <a:spLocks noGrp="1"/>
          </p:cNvSpPr>
          <p:nvPr>
            <p:ph type="sldNum" sz="quarter" idx="12"/>
          </p:nvPr>
        </p:nvSpPr>
        <p:spPr/>
        <p:txBody>
          <a:bodyPr/>
          <a:lstStyle/>
          <a:p>
            <a:fld id="{50732794-3421-492D-982B-AAC2D687235D}" type="slidenum">
              <a:rPr lang="en-US" smtClean="0"/>
              <a:pPr/>
              <a:t>9</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eme15">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5" id="{3227473A-8E4D-4456-9853-2208D4F992A7}" vid="{D13C0694-AF6A-4A9D-AD89-E491929E967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Theme15</Template>
  <TotalTime>399</TotalTime>
  <Words>768</Words>
  <Application>Microsoft Office PowerPoint</Application>
  <PresentationFormat>On-screen Show (4:3)</PresentationFormat>
  <Paragraphs>76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Century Gothic</vt:lpstr>
      <vt:lpstr>Wingdings</vt:lpstr>
      <vt:lpstr>Theme15</vt:lpstr>
      <vt:lpstr>Casting All Your Care Upon God</vt:lpstr>
      <vt:lpstr>Casting All Your Care Upon God</vt:lpstr>
      <vt:lpstr>Examine the verse. 1 Peter 5:7</vt:lpstr>
      <vt:lpstr>Examine the verse. 1 Peter 5:7</vt:lpstr>
      <vt:lpstr>Examine the verse. 1 Peter 5:7</vt:lpstr>
      <vt:lpstr>Instead of casting all their care upon God, many:</vt:lpstr>
      <vt:lpstr>Instead of casting all their care upon God, many:</vt:lpstr>
      <vt:lpstr>Instead of casting all their care upon God, many:</vt:lpstr>
      <vt:lpstr>How Do We Cast All Our Cares Upon God?</vt:lpstr>
      <vt:lpstr>How Do We Cast All Our Cares Upon God?</vt:lpstr>
      <vt:lpstr>How Do We Cast All Our Cares Upon God?</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Casting All Your Care Upon God (3)</dc:title>
  <dc:creator>Micky Galloway</dc:creator>
  <cp:lastModifiedBy>Richard Lidh</cp:lastModifiedBy>
  <cp:revision>28</cp:revision>
  <cp:lastPrinted>2022-08-08T03:24:38Z</cp:lastPrinted>
  <dcterms:created xsi:type="dcterms:W3CDTF">2010-12-17T19:57:50Z</dcterms:created>
  <dcterms:modified xsi:type="dcterms:W3CDTF">2022-08-08T03:24:55Z</dcterms:modified>
</cp:coreProperties>
</file>